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9"/>
  </p:notesMasterIdLst>
  <p:sldIdLst>
    <p:sldId id="258" r:id="rId2"/>
    <p:sldId id="259" r:id="rId3"/>
    <p:sldId id="260" r:id="rId4"/>
    <p:sldId id="262" r:id="rId5"/>
    <p:sldId id="277" r:id="rId6"/>
    <p:sldId id="261" r:id="rId7"/>
    <p:sldId id="264" r:id="rId8"/>
  </p:sldIdLst>
  <p:sldSz cx="9144000" cy="6858000" type="screen4x3"/>
  <p:notesSz cx="6858000" cy="9144000"/>
  <p:photoAlbum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D3D31B"/>
    <a:srgbClr val="7E6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91" autoAdjust="0"/>
    <p:restoredTop sz="94660"/>
  </p:normalViewPr>
  <p:slideViewPr>
    <p:cSldViewPr showGuides="1">
      <p:cViewPr varScale="1">
        <p:scale>
          <a:sx n="73" d="100"/>
          <a:sy n="73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5DC06-6901-4F53-8D20-B2556917AC2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17085-288B-4F6D-95B5-F074D62CB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14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17085-288B-4F6D-95B5-F074D62CB0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76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D2C36C9-6A1A-4086-B235-5520FB5B469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98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69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07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90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452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26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8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2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3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C36C9-6A1A-4086-B235-5520FB5B469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048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D2C36C9-6A1A-4086-B235-5520FB5B469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E0EF936-AEBA-472A-B6AB-B5A7A5F1BD5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77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u/0/folders/1nIHaK_f4auCJOwAbaEX17XowCL85IBN3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nazneens@Jefferson.k12.ga.us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.JPG"/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27878" y="381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09600" y="1066800"/>
            <a:ext cx="7772400" cy="480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b="1" dirty="0" smtClean="0">
                <a:ln w="28575" cmpd="sng">
                  <a:solidFill>
                    <a:srgbClr val="FFFF00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KG Makes You Stronger" pitchFamily="2" charset="0"/>
                <a:ea typeface="+mj-ea"/>
                <a:cs typeface="+mj-cs"/>
              </a:rPr>
              <a:t>Physical/</a:t>
            </a:r>
            <a:r>
              <a:rPr lang="en-US" sz="8000" b="1" dirty="0" err="1" smtClean="0">
                <a:ln w="28575" cmpd="sng">
                  <a:solidFill>
                    <a:srgbClr val="FFFF00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KG Makes You Stronger" pitchFamily="2" charset="0"/>
                <a:ea typeface="+mj-ea"/>
                <a:cs typeface="+mj-cs"/>
              </a:rPr>
              <a:t>Env’al</a:t>
            </a:r>
            <a:r>
              <a:rPr lang="en-US" sz="8000" b="1" dirty="0" smtClean="0">
                <a:ln w="28575" cmpd="sng">
                  <a:solidFill>
                    <a:srgbClr val="FFFF00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KG Makes You Stronger" pitchFamily="2" charset="0"/>
                <a:ea typeface="+mj-ea"/>
                <a:cs typeface="+mj-cs"/>
              </a:rPr>
              <a:t> Science </a:t>
            </a:r>
            <a:endParaRPr kumimoji="0" lang="en-US" sz="8000" b="0" i="0" u="none" strike="noStrike" kern="1200" cap="none" spc="0" normalizeH="0" baseline="0" noProof="0" dirty="0">
              <a:ln w="38100">
                <a:noFill/>
              </a:ln>
              <a:solidFill>
                <a:schemeClr val="tx1"/>
              </a:solidFill>
              <a:effectLst/>
              <a:uLnTx/>
              <a:uFillTx/>
              <a:latin typeface="Love Ya Like A Sister Solid" pitchFamily="2" charset="0"/>
              <a:ea typeface="CCLoveYall" pitchFamily="2" charset="0"/>
              <a:cs typeface="+mj-cs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6576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400" dirty="0" err="1" smtClean="0">
                <a:latin typeface="KG Primary Penmanship" pitchFamily="2" charset="0"/>
              </a:rPr>
              <a:t>Ms.Nazneen</a:t>
            </a:r>
            <a:endParaRPr lang="en-US" sz="4400" dirty="0" smtClean="0">
              <a:latin typeface="KG Primary Penmanship" pitchFamily="2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400" dirty="0" smtClean="0">
                <a:latin typeface="KG Primary Penmanship" pitchFamily="2" charset="0"/>
              </a:rPr>
              <a:t>Fall 2020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KG Primary Penmanship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39"/>
    </mc:Choice>
    <mc:Fallback xmlns="">
      <p:transition spd="slow" advTm="703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.JPG"/>
          <p:cNvPicPr>
            <a:picLocks noGrp="1" noChangeAspect="1"/>
          </p:cNvPicPr>
          <p:nvPr isPhoto="1"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-76200" y="-2286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1"/>
          <p:cNvSpPr txBox="1">
            <a:spLocks/>
          </p:cNvSpPr>
          <p:nvPr/>
        </p:nvSpPr>
        <p:spPr>
          <a:xfrm>
            <a:off x="641897" y="666953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Love Ya Like A Sister Solid" pitchFamily="2" charset="0"/>
                <a:ea typeface="+mj-ea"/>
                <a:cs typeface="+mj-cs"/>
              </a:rPr>
              <a:t>Welcome Warriors </a:t>
            </a:r>
            <a:endParaRPr kumimoji="0" lang="en-US" sz="4800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Love Ya Like A Sister Solid" pitchFamily="2" charset="0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981200"/>
            <a:ext cx="73152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641897" y="585216"/>
            <a:ext cx="7772400" cy="14996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438400" y="1752599"/>
            <a:ext cx="5791200" cy="3276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D3D31B"/>
                </a:solidFill>
                <a:latin typeface="Comic Sans MS" panose="030F0702030302020204" pitchFamily="66" charset="0"/>
              </a:rPr>
              <a:t>Welcome to physical </a:t>
            </a:r>
            <a:r>
              <a:rPr lang="en-US" sz="2800" dirty="0" smtClean="0">
                <a:solidFill>
                  <a:srgbClr val="D3D31B"/>
                </a:solidFill>
                <a:latin typeface="Comic Sans MS" panose="030F0702030302020204" pitchFamily="66" charset="0"/>
              </a:rPr>
              <a:t>/</a:t>
            </a:r>
            <a:r>
              <a:rPr lang="en-US" sz="2800" dirty="0" err="1" smtClean="0">
                <a:solidFill>
                  <a:srgbClr val="D3D31B"/>
                </a:solidFill>
                <a:latin typeface="Comic Sans MS" panose="030F0702030302020204" pitchFamily="66" charset="0"/>
              </a:rPr>
              <a:t>Env’al</a:t>
            </a:r>
            <a:r>
              <a:rPr lang="en-US" sz="2800" dirty="0" smtClean="0">
                <a:solidFill>
                  <a:srgbClr val="D3D31B"/>
                </a:solidFill>
                <a:latin typeface="Comic Sans MS" panose="030F0702030302020204" pitchFamily="66" charset="0"/>
              </a:rPr>
              <a:t> science</a:t>
            </a:r>
            <a:r>
              <a:rPr lang="en-US" sz="2800" dirty="0">
                <a:solidFill>
                  <a:srgbClr val="D3D31B"/>
                </a:solidFill>
                <a:latin typeface="Comic Sans MS" panose="030F0702030302020204" pitchFamily="66" charset="0"/>
              </a:rPr>
              <a:t>! My name is </a:t>
            </a:r>
            <a:r>
              <a:rPr lang="en-US" sz="2800" dirty="0" err="1" smtClean="0">
                <a:solidFill>
                  <a:srgbClr val="D3D31B"/>
                </a:solidFill>
                <a:latin typeface="Comic Sans MS" panose="030F0702030302020204" pitchFamily="66" charset="0"/>
              </a:rPr>
              <a:t>Ms.Nazneen</a:t>
            </a:r>
            <a:r>
              <a:rPr lang="en-US" sz="2800" dirty="0" smtClean="0">
                <a:solidFill>
                  <a:srgbClr val="D3D31B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>
                <a:solidFill>
                  <a:srgbClr val="D3D31B"/>
                </a:solidFill>
                <a:latin typeface="Comic Sans MS" panose="030F0702030302020204" pitchFamily="66" charset="0"/>
              </a:rPr>
              <a:t>and I will be your science teacher for this </a:t>
            </a:r>
            <a:r>
              <a:rPr lang="en-US" sz="2800" dirty="0" smtClean="0">
                <a:solidFill>
                  <a:srgbClr val="D3D31B"/>
                </a:solidFill>
                <a:latin typeface="Comic Sans MS" panose="030F0702030302020204" pitchFamily="66" charset="0"/>
              </a:rPr>
              <a:t>semester. </a:t>
            </a:r>
            <a:endParaRPr lang="en-US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I 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am more than excited for this opportunity to get to know you and I’m looking forward to a happy and productive school year. </a:t>
            </a:r>
          </a:p>
        </p:txBody>
      </p:sp>
      <p:pic>
        <p:nvPicPr>
          <p:cNvPr id="6" name="Audio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64434" y="5820218"/>
            <a:ext cx="609600" cy="609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941">
        <p:dissolve/>
      </p:transition>
    </mc:Choice>
    <mc:Fallback xmlns="">
      <p:transition spd="slow" advTm="941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1"/>
          <p:cNvSpPr txBox="1">
            <a:spLocks/>
          </p:cNvSpPr>
          <p:nvPr/>
        </p:nvSpPr>
        <p:spPr>
          <a:xfrm>
            <a:off x="685800" y="1066800"/>
            <a:ext cx="7772400" cy="11430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+mj-ea"/>
                <a:cs typeface="+mj-cs"/>
              </a:rPr>
              <a:t>Google</a:t>
            </a:r>
            <a:r>
              <a:rPr kumimoji="0" lang="en-US" sz="4800" i="0" u="none" strike="noStrike" kern="1200" cap="none" spc="0" normalizeH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+mj-ea"/>
                <a:cs typeface="+mj-cs"/>
              </a:rPr>
              <a:t> </a:t>
            </a:r>
            <a:r>
              <a:rPr kumimoji="0" lang="en-US" sz="4800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+mj-ea"/>
                <a:cs typeface="+mj-cs"/>
              </a:rPr>
              <a:t>Classroom</a:t>
            </a:r>
            <a:r>
              <a:rPr kumimoji="0" lang="en-US" sz="4800" i="0" u="none" strike="noStrike" kern="1200" cap="none" spc="0" normalizeH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1200" cap="none" spc="0" normalizeH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+mj-ea"/>
                <a:cs typeface="+mj-cs"/>
              </a:rPr>
              <a:t>Expectations</a:t>
            </a:r>
            <a:endParaRPr kumimoji="0" lang="en-US" sz="4800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Love Ya Like A Sister Solid" pitchFamily="2" charset="0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981200"/>
            <a:ext cx="73152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71600" y="2057400"/>
            <a:ext cx="6477000" cy="4068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i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0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Click</a:t>
            </a:r>
            <a:r>
              <a:rPr lang="en-US" sz="4000" dirty="0" smtClean="0">
                <a:latin typeface="Comic Sans MS" panose="030F0702030302020204" pitchFamily="66" charset="0"/>
              </a:rPr>
              <a:t> </a:t>
            </a:r>
            <a:r>
              <a:rPr lang="en-US" sz="4000" dirty="0" smtClean="0">
                <a:latin typeface="Comic Sans MS" panose="030F0702030302020204" pitchFamily="66" charset="0"/>
              </a:rPr>
              <a:t>the  hyperlink to  look  over both  online  and  classroom  </a:t>
            </a:r>
            <a:r>
              <a:rPr lang="en-US" sz="4000" i="1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3"/>
              </a:rPr>
              <a:t>expectations</a:t>
            </a:r>
            <a:r>
              <a:rPr lang="en-US" sz="4000" i="1" dirty="0" smtClean="0">
                <a:latin typeface="Comic Sans MS" panose="030F0702030302020204" pitchFamily="66" charset="0"/>
              </a:rPr>
              <a:t>.  </a:t>
            </a:r>
            <a:endParaRPr lang="en-US" sz="4000" i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7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-7434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1"/>
          <p:cNvSpPr txBox="1">
            <a:spLocks/>
          </p:cNvSpPr>
          <p:nvPr/>
        </p:nvSpPr>
        <p:spPr>
          <a:xfrm>
            <a:off x="685800" y="10668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Love Ya Like A Sister Solid" pitchFamily="2" charset="0"/>
                <a:ea typeface="+mj-ea"/>
                <a:cs typeface="+mj-cs"/>
              </a:rPr>
              <a:t>Weekly Check-Ins </a:t>
            </a:r>
            <a:endParaRPr kumimoji="0" lang="en-US" sz="4800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Love Ya Like A Sister Solid" pitchFamily="2" charset="0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981200"/>
            <a:ext cx="73152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sz="3200" dirty="0" smtClean="0">
                <a:latin typeface="Comic Sans MS" panose="030F0702030302020204" pitchFamily="66" charset="0"/>
              </a:rPr>
              <a:t>Class Meetings (Zoom or Google Meet) </a:t>
            </a:r>
          </a:p>
          <a:p>
            <a:pPr marL="971550" lvl="1" indent="-51435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</a:rPr>
              <a:t> 1</a:t>
            </a:r>
            <a:r>
              <a:rPr kumimoji="0" lang="en-US" sz="3200" b="1" i="1" u="none" strike="noStrike" kern="1200" cap="none" spc="0" normalizeH="0" baseline="3000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</a:rPr>
              <a:t>st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</a:rPr>
              <a:t> Period: 9:00AM-10</a:t>
            </a:r>
            <a:r>
              <a:rPr lang="en-US" sz="3200" b="1" i="1" noProof="0" dirty="0" smtClean="0">
                <a:solidFill>
                  <a:srgbClr val="00B05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:00AM (Tuesday) </a:t>
            </a:r>
          </a:p>
          <a:p>
            <a:pPr marL="971550" lvl="1" indent="-51435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32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US" sz="3200" b="1" i="1" baseline="30000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nd</a:t>
            </a:r>
            <a:r>
              <a:rPr lang="en-US" sz="32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Period: 10:00 am -11:00AM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32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    (Tuesday)</a:t>
            </a:r>
            <a:endParaRPr lang="en-US" sz="3200" b="1" i="1" noProof="0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971550" lvl="1" indent="-51435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3200" b="1" i="1" dirty="0" smtClean="0">
                <a:solidFill>
                  <a:srgbClr val="FF0066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en-US" sz="3200" b="1" i="1" baseline="30000" dirty="0" smtClean="0">
                <a:solidFill>
                  <a:srgbClr val="FF0066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3200" b="1" i="1" dirty="0" smtClean="0">
                <a:solidFill>
                  <a:srgbClr val="FF0066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Period: 2:00 PM-3:00PM (Tuesday)</a:t>
            </a:r>
          </a:p>
          <a:p>
            <a:pPr marL="514350" indent="-51435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3200" b="1" i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Individual</a:t>
            </a:r>
            <a:r>
              <a:rPr lang="en-US" sz="32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 contact will be a </a:t>
            </a:r>
            <a:r>
              <a:rPr lang="en-US" sz="3200" b="1" i="1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minimum of x2 a week. </a:t>
            </a:r>
            <a:endParaRPr lang="en-US" sz="3200" b="1" i="1" noProof="0" dirty="0" smtClean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lvl="1">
              <a:spcBef>
                <a:spcPct val="20000"/>
              </a:spcBef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7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-7434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1"/>
          <p:cNvSpPr txBox="1">
            <a:spLocks/>
          </p:cNvSpPr>
          <p:nvPr/>
        </p:nvSpPr>
        <p:spPr>
          <a:xfrm>
            <a:off x="685800" y="990600"/>
            <a:ext cx="7772400" cy="83819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Love Ya Like A Sister Solid" pitchFamily="2" charset="0"/>
                <a:ea typeface="+mj-ea"/>
                <a:cs typeface="+mj-cs"/>
              </a:rPr>
              <a:t>Weekly Check-Ins </a:t>
            </a:r>
            <a:endParaRPr kumimoji="0" lang="en-US" sz="4800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Love Ya Like A Sister Solid" pitchFamily="2" charset="0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981200"/>
            <a:ext cx="73152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spcBef>
                <a:spcPct val="20000"/>
              </a:spcBef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828798"/>
            <a:ext cx="7162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Attendance</a:t>
            </a:r>
          </a:p>
          <a:p>
            <a:pPr marL="457200"/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- I will be taking attendance every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Monday and Wednesday utilizing </a:t>
            </a:r>
            <a:r>
              <a:rPr lang="en-US" sz="2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iClicker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 Reef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. This app is very accessible. Make sure you create an account for your attendance check in to be counted. </a:t>
            </a:r>
            <a:endParaRPr lang="en-US" sz="2400" dirty="0">
              <a:latin typeface="Comic Sans MS" panose="030F0702030302020204" pitchFamily="66" charset="0"/>
            </a:endParaRPr>
          </a:p>
          <a:p>
            <a:pPr fontAlgn="base">
              <a:buFont typeface="+mj-lt"/>
              <a:buAutoNum type="arabicPeriod" startAt="2"/>
            </a:pP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Assignments</a:t>
            </a:r>
          </a:p>
          <a:p>
            <a:pPr marL="457200"/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- Check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Google Classroom daily for new assignments 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and updates. All assignments will be due by </a:t>
            </a:r>
            <a:r>
              <a:rPr lang="en-US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Sunday 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11:59pm. Grades will be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entered on a weekly basis </a:t>
            </a:r>
            <a:r>
              <a:rPr lang="en-US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and will be returned to the student with feedback. </a:t>
            </a:r>
            <a:endParaRPr lang="en-US" sz="2400" dirty="0">
              <a:latin typeface="Comic Sans MS" panose="030F0702030302020204" pitchFamily="66" charset="0"/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42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6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-7620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1"/>
          <p:cNvSpPr txBox="1">
            <a:spLocks/>
          </p:cNvSpPr>
          <p:nvPr/>
        </p:nvSpPr>
        <p:spPr>
          <a:xfrm>
            <a:off x="685800" y="10668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  <a:latin typeface="Love Ya Like A Sister Solid" pitchFamily="2" charset="0"/>
                <a:ea typeface="+mj-ea"/>
                <a:cs typeface="+mj-cs"/>
              </a:rPr>
              <a:t>Assignments </a:t>
            </a:r>
            <a:endParaRPr kumimoji="0" lang="en-US" sz="4800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Love Ya Like A Sister Solid" pitchFamily="2" charset="0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981200"/>
            <a:ext cx="73152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0" lvl="0" indent="-45720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3200" dirty="0">
                <a:latin typeface="KG Primary Penmanship" pitchFamily="2" charset="0"/>
              </a:rPr>
              <a:t>  </a:t>
            </a:r>
            <a:r>
              <a:rPr lang="en-US" sz="3200" dirty="0">
                <a:latin typeface="Comic Sans MS" panose="030F0702030302020204" pitchFamily="66" charset="0"/>
              </a:rPr>
              <a:t>All assignments are </a:t>
            </a:r>
            <a:r>
              <a:rPr lang="en-US" sz="32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due on </a:t>
            </a:r>
            <a:r>
              <a:rPr lang="en-US" sz="3200" b="1" i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Sundays </a:t>
            </a:r>
            <a:r>
              <a:rPr lang="en-US" sz="3200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at 11:59 PM. </a:t>
            </a:r>
          </a:p>
          <a:p>
            <a:pPr marL="457200" lvl="0" indent="-45720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3200" dirty="0">
                <a:latin typeface="Comic Sans MS" panose="030F0702030302020204" pitchFamily="66" charset="0"/>
              </a:rPr>
              <a:t>Assignments must  be </a:t>
            </a:r>
            <a:r>
              <a:rPr lang="en-US" sz="32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completed in full to receive credit. </a:t>
            </a:r>
          </a:p>
          <a:p>
            <a:pPr marL="457200" lvl="0" indent="-45720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rPr>
              <a:t>If you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rPr>
              <a:t> have  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</a:rPr>
              <a:t>any problems  accessing  the assignment please  send an email 3 hours before it’s due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rPr>
              <a:t>.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9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1"/>
          <p:cNvSpPr txBox="1">
            <a:spLocks/>
          </p:cNvSpPr>
          <p:nvPr/>
        </p:nvSpPr>
        <p:spPr>
          <a:xfrm>
            <a:off x="685800" y="10668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+mj-ea"/>
                <a:cs typeface="+mj-cs"/>
              </a:rPr>
              <a:t>Contact</a:t>
            </a:r>
            <a:r>
              <a:rPr kumimoji="0" lang="en-US" sz="4800" i="0" u="none" strike="noStrike" kern="1200" cap="none" spc="0" normalizeH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Love Ya Like A Sister Solid" pitchFamily="2" charset="0"/>
                <a:ea typeface="+mj-ea"/>
                <a:cs typeface="+mj-cs"/>
              </a:rPr>
              <a:t> Information</a:t>
            </a:r>
            <a:endParaRPr kumimoji="0" lang="en-US" sz="4800" i="0" u="none" strike="noStrike" kern="1200" cap="none" spc="0" normalizeH="0" baseline="0" noProof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Love Ya Like A Sister Solid" pitchFamily="2" charset="0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14400" y="1981200"/>
            <a:ext cx="73152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 smtClean="0">
                <a:latin typeface="Comic Sans MS" panose="030F0702030302020204" pitchFamily="66" charset="0"/>
              </a:rPr>
              <a:t>Email: </a:t>
            </a:r>
            <a:r>
              <a:rPr lang="en-US" sz="2800" dirty="0" smtClean="0">
                <a:latin typeface="Comic Sans MS" panose="030F0702030302020204" pitchFamily="66" charset="0"/>
                <a:hlinkClick r:id="rId3"/>
              </a:rPr>
              <a:t>nazneens@Jefferson.k12.ga.us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rPr>
              <a:t>Phone Number: (478) 625-9991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 smtClean="0">
                <a:latin typeface="Comic Sans MS" panose="030F0702030302020204" pitchFamily="66" charset="0"/>
              </a:rPr>
              <a:t>Online Office Hours:  9:00AM-10</a:t>
            </a:r>
            <a:r>
              <a:rPr lang="en-US" sz="2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:00AM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mic Sans MS" panose="030F0702030302020204" pitchFamily="66" charset="0"/>
              </a:rPr>
              <a:t> 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="1" i="1" baseline="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Remember</a:t>
            </a:r>
            <a:r>
              <a:rPr lang="en-US" sz="28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you can also message me on Remind. </a:t>
            </a: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KG Primary Penmanship" pitchFamily="2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651</TotalTime>
  <Words>263</Words>
  <Application>Microsoft Office PowerPoint</Application>
  <PresentationFormat>On-screen Show (4:3)</PresentationFormat>
  <Paragraphs>33</Paragraphs>
  <Slides>7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Calibri</vt:lpstr>
      <vt:lpstr>CCLoveYall</vt:lpstr>
      <vt:lpstr>Comic Sans MS</vt:lpstr>
      <vt:lpstr>KG Makes You Stronger</vt:lpstr>
      <vt:lpstr>KG Primary Penmanship</vt:lpstr>
      <vt:lpstr>Love Ya Like A Sister Solid</vt:lpstr>
      <vt:lpstr>Tw Cen MT</vt:lpstr>
      <vt:lpstr>Tw Cen MT Condensed</vt:lpstr>
      <vt:lpstr>Wingdings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</dc:creator>
  <cp:lastModifiedBy>Nazneen, Shoukat</cp:lastModifiedBy>
  <cp:revision>31</cp:revision>
  <dcterms:created xsi:type="dcterms:W3CDTF">2013-09-21T12:11:13Z</dcterms:created>
  <dcterms:modified xsi:type="dcterms:W3CDTF">2020-08-06T12:07:06Z</dcterms:modified>
</cp:coreProperties>
</file>